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792828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Fun in the Sun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left diagonal and 1 right diagonal,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medium fault lines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2A9E83-3335-4DB7-A967-93ACE7CFB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5378"/>
            <a:ext cx="7025776" cy="44496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Fun in the Sun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Fun in the Sun is a 33 round, 165 point, Comstock field course. There are 14 USPSA targets and 5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1490</TotalTime>
  <Words>171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2020-09-21T14:46:56Z</dcterms:modified>
  <cp:category>Shooting</cp:category>
</cp:coreProperties>
</file>

<file path=docProps/thumbnail.jpeg>
</file>